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86" r:id="rId4"/>
    <p:sldId id="284" r:id="rId5"/>
    <p:sldId id="263" r:id="rId6"/>
    <p:sldId id="268" r:id="rId7"/>
    <p:sldId id="257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.prosv.ru/static/books-viewer/index.html?path=/media/ebook/81791/&amp;pageFrom=196&amp;pageTo=19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.prosv.ru/static/books-viewer/index.html?path=/media/ebook/81791/&amp;pageFrom=197&amp;pageTo=197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305800" cy="5072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деление 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однозначное число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класс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земцова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В.Я.</a:t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математики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Умножение 8"/>
          <p:cNvGrpSpPr>
            <a:grpSpLocks/>
          </p:cNvGrpSpPr>
          <p:nvPr/>
        </p:nvGrpSpPr>
        <p:grpSpPr bwMode="auto">
          <a:xfrm>
            <a:off x="7500958" y="2357430"/>
            <a:ext cx="1176337" cy="1316038"/>
            <a:chOff x="1137" y="1832"/>
            <a:chExt cx="741" cy="829"/>
          </a:xfrm>
        </p:grpSpPr>
        <p:pic>
          <p:nvPicPr>
            <p:cNvPr id="5" name="Умножение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7" y="1832"/>
              <a:ext cx="741" cy="829"/>
            </a:xfrm>
            <a:prstGeom prst="rect">
              <a:avLst/>
            </a:prstGeom>
            <a:noFill/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164" y="1843"/>
              <a:ext cx="484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" name="TextBox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2786062" cy="2590800"/>
          </a:xfrm>
          <a:prstGeom prst="rect">
            <a:avLst/>
          </a:prstGeom>
          <a:noFill/>
        </p:spPr>
      </p:pic>
      <p:pic>
        <p:nvPicPr>
          <p:cNvPr id="8" name="TextBox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3116"/>
            <a:ext cx="3041650" cy="1646231"/>
          </a:xfrm>
          <a:prstGeom prst="rect">
            <a:avLst/>
          </a:prstGeom>
          <a:noFill/>
        </p:spPr>
      </p:pic>
      <p:pic>
        <p:nvPicPr>
          <p:cNvPr id="9" name="TextBox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3040" y="-642966"/>
            <a:ext cx="7988332" cy="2517778"/>
          </a:xfrm>
          <a:prstGeom prst="rect">
            <a:avLst/>
          </a:prstGeom>
          <a:noFill/>
        </p:spPr>
      </p:pic>
      <p:grpSp>
        <p:nvGrpSpPr>
          <p:cNvPr id="10" name="Равно 9"/>
          <p:cNvGrpSpPr>
            <a:grpSpLocks/>
          </p:cNvGrpSpPr>
          <p:nvPr/>
        </p:nvGrpSpPr>
        <p:grpSpPr bwMode="auto">
          <a:xfrm>
            <a:off x="6143636" y="4929198"/>
            <a:ext cx="1470025" cy="847725"/>
            <a:chOff x="4558" y="2070"/>
            <a:chExt cx="926" cy="534"/>
          </a:xfrm>
        </p:grpSpPr>
        <p:pic>
          <p:nvPicPr>
            <p:cNvPr id="11" name="Равно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8" y="2070"/>
              <a:ext cx="926" cy="534"/>
            </a:xfrm>
            <a:prstGeom prst="rect">
              <a:avLst/>
            </a:prstGeom>
            <a:noFill/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588" y="2081"/>
              <a:ext cx="66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Устные  упражнения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rgbClr val="7030A0"/>
                </a:solidFill>
              </a:rPr>
              <a:t>Какое число лишнее?</a:t>
            </a:r>
          </a:p>
          <a:p>
            <a:pPr>
              <a:buNone/>
            </a:pPr>
            <a:endParaRPr lang="ru-RU" b="1" i="1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а)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9,  3,  15,  7,  1,  5</a:t>
            </a:r>
          </a:p>
          <a:p>
            <a:pPr>
              <a:buNone/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б) 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10,  12,  13,  16,  18,  20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пустые клетки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1" y="1371600"/>
          <a:ext cx="8381998" cy="4343400"/>
        </p:xfrm>
        <a:graphic>
          <a:graphicData uri="http://schemas.openxmlformats.org/drawingml/2006/table">
            <a:tbl>
              <a:tblPr/>
              <a:tblGrid>
                <a:gridCol w="1808567"/>
                <a:gridCol w="1293214"/>
                <a:gridCol w="1293750"/>
                <a:gridCol w="1293750"/>
                <a:gridCol w="1369442"/>
                <a:gridCol w="1323275"/>
              </a:tblGrid>
              <a:tr h="16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 :б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3071810"/>
            <a:ext cx="6696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 smtClean="0"/>
          </a:p>
          <a:p>
            <a:r>
              <a:rPr lang="ru-RU" sz="6000" b="1" dirty="0" smtClean="0"/>
              <a:t>    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714356"/>
            <a:ext cx="792961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hlinkClick r:id="rId2"/>
              </a:rPr>
              <a:t>Письменная     работа</a:t>
            </a:r>
          </a:p>
          <a:p>
            <a:pPr algn="ctr"/>
            <a:r>
              <a:rPr lang="ru-RU" sz="2800" b="1" dirty="0" smtClean="0"/>
              <a:t>1)Как называются числа при делении?</a:t>
            </a:r>
          </a:p>
          <a:p>
            <a:pPr algn="ctr"/>
            <a:r>
              <a:rPr lang="ru-RU" sz="2800" b="1" dirty="0" smtClean="0"/>
              <a:t>2) Что значит уменьшить в несколько раз</a:t>
            </a:r>
            <a:r>
              <a:rPr lang="ru-RU" sz="2800" b="1" dirty="0" smtClean="0"/>
              <a:t>?</a:t>
            </a:r>
          </a:p>
          <a:p>
            <a:pPr algn="ctr"/>
            <a:r>
              <a:rPr lang="ru-RU" sz="2800" b="1" dirty="0" smtClean="0"/>
              <a:t>3) Составь примеры и реши их в столбик.</a:t>
            </a:r>
          </a:p>
          <a:p>
            <a:pPr algn="ctr"/>
            <a:r>
              <a:rPr lang="ru-RU" sz="2800" b="1" dirty="0" smtClean="0"/>
              <a:t>Уменьшить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r>
              <a:rPr lang="ru-RU" sz="2800" b="1" dirty="0" smtClean="0"/>
              <a:t>1719 в 3 раза</a:t>
            </a:r>
          </a:p>
          <a:p>
            <a:r>
              <a:rPr lang="ru-RU" sz="2800" b="1" dirty="0" smtClean="0"/>
              <a:t>4630 в 5 раз</a:t>
            </a:r>
          </a:p>
          <a:p>
            <a:r>
              <a:rPr lang="ru-RU" sz="2800" b="1" dirty="0" smtClean="0"/>
              <a:t>8280 в 6 раз       </a:t>
            </a:r>
            <a:r>
              <a:rPr lang="ru-RU" sz="2800" b="1" dirty="0" smtClean="0"/>
              <a:t>7250 в 5 раз</a:t>
            </a:r>
          </a:p>
          <a:p>
            <a:r>
              <a:rPr lang="ru-RU" sz="2800" b="1" dirty="0" smtClean="0"/>
              <a:t>1448 в </a:t>
            </a:r>
            <a:r>
              <a:rPr lang="ru-RU" sz="2800" b="1" smtClean="0"/>
              <a:t>8 раз</a:t>
            </a:r>
            <a:endParaRPr lang="ru-RU" sz="2800" b="1" dirty="0" smtClean="0"/>
          </a:p>
          <a:p>
            <a:pPr marL="514350" indent="-514350">
              <a:buAutoNum type="arabicPlain" startAt="9360"/>
            </a:pPr>
            <a:r>
              <a:rPr lang="ru-RU" sz="2800" b="1" dirty="0" smtClean="0"/>
              <a:t> в 4 раза</a:t>
            </a:r>
          </a:p>
          <a:p>
            <a:pPr marL="2343150" lvl="4" indent="-514350">
              <a:buAutoNum type="arabicPlain" startAt="1448"/>
            </a:pPr>
            <a:endParaRPr lang="ru-RU" sz="3200" b="1" dirty="0" smtClean="0"/>
          </a:p>
          <a:p>
            <a:pPr algn="ctr"/>
            <a:endParaRPr lang="ru-RU" sz="32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6858000" cy="1524000"/>
          </a:xfrm>
          <a:prstGeom prst="rect">
            <a:avLst/>
          </a:prstGeom>
        </p:spPr>
      </p:pic>
      <p:pic>
        <p:nvPicPr>
          <p:cNvPr id="4" name="Picture 8" descr="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8600"/>
            <a:ext cx="2286000" cy="3732213"/>
          </a:xfrm>
          <a:prstGeom prst="rect">
            <a:avLst/>
          </a:prstGeom>
          <a:noFill/>
        </p:spPr>
      </p:pic>
      <p:pic>
        <p:nvPicPr>
          <p:cNvPr id="5" name="Picture 10" descr="д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4767262" cy="3767137"/>
          </a:xfrm>
          <a:prstGeom prst="rect">
            <a:avLst/>
          </a:prstGeom>
          <a:noFill/>
        </p:spPr>
      </p:pic>
      <p:pic>
        <p:nvPicPr>
          <p:cNvPr id="6" name="Picture 9" descr="сос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9438" y="4102100"/>
            <a:ext cx="4919662" cy="25241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285860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6"/>
              </a:rPr>
              <a:t>https://media.prosv.ru/static/books-viewer/index.html?path=/media/ebook/81791/&amp;pageFrom=197&amp;pageTo=197</a:t>
            </a:r>
            <a:r>
              <a:rPr lang="ru-RU" b="1" dirty="0" smtClean="0"/>
              <a:t>,  страница 197, №810(1).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3152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Задача 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810 (1).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6021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Лип – 876 д.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Тополей - ? В 4 раза меньше, чем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Берез - ? На 150 больше, чем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58000" y="2438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011194" y="21328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3581400" y="1828800"/>
            <a:ext cx="3733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62800" y="2971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7733903" y="2705497"/>
            <a:ext cx="5341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7467600" y="2438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21700" cy="1397000"/>
          </a:xfrm>
          <a:prstGeom prst="rect">
            <a:avLst/>
          </a:prstGeom>
        </p:spPr>
      </p:pic>
      <p:pic>
        <p:nvPicPr>
          <p:cNvPr id="3" name="Picture 9" descr="15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6900" y="1755775"/>
            <a:ext cx="4584700" cy="4217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1752600"/>
            <a:ext cx="42672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Столетняя сосна </a:t>
            </a:r>
            <a:r>
              <a:rPr lang="ru-RU" sz="2400" dirty="0" smtClean="0">
                <a:solidFill>
                  <a:srgbClr val="0000FF"/>
                </a:solidFill>
              </a:rPr>
              <a:t>при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подсечке может дать </a:t>
            </a:r>
            <a:r>
              <a:rPr lang="ru-RU" sz="2400" b="1" i="1" dirty="0" smtClean="0">
                <a:solidFill>
                  <a:srgbClr val="0000FF"/>
                </a:solidFill>
              </a:rPr>
              <a:t>16кг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смолы. Из смолы получают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скипидар и канифоль.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Скипидар применяется как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растворитель при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производстве лаков.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Канифолью натирают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смычки скрипок; она идёт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на изготовление лаков,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сургуча.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</a:t>
            </a:r>
          </a:p>
          <a:p>
            <a:pPr algn="ctr"/>
            <a:r>
              <a:rPr lang="ru-RU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 урок!</a:t>
            </a:r>
            <a:endParaRPr lang="ru-RU" sz="7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372</TotalTime>
  <Words>189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деление   на однозначное число 6 класс    земцова В.Я. Учитель математики    </vt:lpstr>
      <vt:lpstr> Устные  упражнения</vt:lpstr>
      <vt:lpstr>Слайд 3</vt:lpstr>
      <vt:lpstr>Слайд 4</vt:lpstr>
      <vt:lpstr>Слайд 5</vt:lpstr>
      <vt:lpstr>Задача №810 (1).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многозначных чисел на однозначное число  </dc:title>
  <dc:creator>11111111111111111111</dc:creator>
  <cp:lastModifiedBy>DNA7 X86</cp:lastModifiedBy>
  <cp:revision>42</cp:revision>
  <dcterms:created xsi:type="dcterms:W3CDTF">2018-04-10T16:07:07Z</dcterms:created>
  <dcterms:modified xsi:type="dcterms:W3CDTF">2020-04-15T15:52:52Z</dcterms:modified>
</cp:coreProperties>
</file>